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>
        <p:scale>
          <a:sx n="101" d="100"/>
          <a:sy n="101" d="100"/>
        </p:scale>
        <p:origin x="-96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7CDDE4-695E-4DD1-9D31-EE7188D26F6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C1C27A-E408-47D9-A2C8-353B0402907C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ru-RU" sz="800" dirty="0"/>
        </a:p>
      </dgm:t>
    </dgm:pt>
    <dgm:pt modelId="{315DEC33-2B48-4C1C-BE8E-DAAE814A527A}" type="parTrans" cxnId="{507DA5AF-A538-4539-B667-7487E16D1804}">
      <dgm:prSet/>
      <dgm:spPr/>
      <dgm:t>
        <a:bodyPr/>
        <a:lstStyle/>
        <a:p>
          <a:endParaRPr lang="ru-RU"/>
        </a:p>
      </dgm:t>
    </dgm:pt>
    <dgm:pt modelId="{B1570544-1809-4367-9906-8E4904A3E650}" type="sibTrans" cxnId="{507DA5AF-A538-4539-B667-7487E16D1804}">
      <dgm:prSet/>
      <dgm:spPr/>
      <dgm:t>
        <a:bodyPr/>
        <a:lstStyle/>
        <a:p>
          <a:endParaRPr lang="ru-RU"/>
        </a:p>
      </dgm:t>
    </dgm:pt>
    <dgm:pt modelId="{E4DF4C50-B23C-4B4F-A195-43C21A270B2B}">
      <dgm:prSet phldrT="[Текст]" custT="1"/>
      <dgm:spPr/>
      <dgm:t>
        <a:bodyPr/>
        <a:lstStyle/>
        <a:p>
          <a:r>
            <a:rPr lang="ru-RU" sz="1000" dirty="0" smtClean="0"/>
            <a:t>Программа развития МБДОУ д\с №6 на 2017-2020 год</a:t>
          </a:r>
          <a:endParaRPr lang="ru-RU" sz="1000" dirty="0"/>
        </a:p>
      </dgm:t>
    </dgm:pt>
    <dgm:pt modelId="{D34CD6C1-2F0E-4386-8E70-923BBB0BC2B9}" type="parTrans" cxnId="{F14BDC69-4FC4-4F5A-9330-04BB60C53C88}">
      <dgm:prSet/>
      <dgm:spPr/>
      <dgm:t>
        <a:bodyPr/>
        <a:lstStyle/>
        <a:p>
          <a:endParaRPr lang="ru-RU"/>
        </a:p>
      </dgm:t>
    </dgm:pt>
    <dgm:pt modelId="{643306AE-6853-47A9-9A65-D3F592B2D7F5}" type="sibTrans" cxnId="{F14BDC69-4FC4-4F5A-9330-04BB60C53C88}">
      <dgm:prSet/>
      <dgm:spPr/>
      <dgm:t>
        <a:bodyPr/>
        <a:lstStyle/>
        <a:p>
          <a:endParaRPr lang="ru-RU"/>
        </a:p>
      </dgm:t>
    </dgm:pt>
    <dgm:pt modelId="{D18ACB9A-9CB7-4258-99A4-C2B4A8DAC9AB}">
      <dgm:prSet phldrT="[Текст]" custT="1"/>
      <dgm:spPr/>
      <dgm:t>
        <a:bodyPr/>
        <a:lstStyle/>
        <a:p>
          <a:r>
            <a:rPr lang="ru-RU" sz="1000" dirty="0" smtClean="0"/>
            <a:t>Внедрение национально-регионального компонента (парциальная программа «Родники Дона» </a:t>
          </a:r>
          <a:r>
            <a:rPr lang="ru-RU" sz="1000" dirty="0" err="1" smtClean="0"/>
            <a:t>Р.М.Чумичева</a:t>
          </a:r>
          <a:r>
            <a:rPr lang="ru-RU" sz="1000" dirty="0" smtClean="0"/>
            <a:t> </a:t>
          </a:r>
          <a:endParaRPr lang="ru-RU" sz="1000" dirty="0"/>
        </a:p>
      </dgm:t>
    </dgm:pt>
    <dgm:pt modelId="{65D534E0-8122-4273-B9C4-2A9E3766736F}" type="parTrans" cxnId="{C38C3C19-641F-46B3-ADCE-C30109757EDF}">
      <dgm:prSet/>
      <dgm:spPr/>
      <dgm:t>
        <a:bodyPr/>
        <a:lstStyle/>
        <a:p>
          <a:endParaRPr lang="ru-RU"/>
        </a:p>
      </dgm:t>
    </dgm:pt>
    <dgm:pt modelId="{547814BE-007C-4354-A314-8770182746EF}" type="sibTrans" cxnId="{C38C3C19-641F-46B3-ADCE-C30109757EDF}">
      <dgm:prSet/>
      <dgm:spPr/>
      <dgm:t>
        <a:bodyPr/>
        <a:lstStyle/>
        <a:p>
          <a:endParaRPr lang="ru-RU"/>
        </a:p>
      </dgm:t>
    </dgm:pt>
    <dgm:pt modelId="{E1A6AC1B-7033-4C8D-9CF2-CF4FA5F01198}">
      <dgm:prSet phldrT="[Текст]" custT="1"/>
      <dgm:spPr/>
      <dgm:t>
        <a:bodyPr/>
        <a:lstStyle/>
        <a:p>
          <a:r>
            <a:rPr lang="ru-RU" sz="1000" dirty="0" smtClean="0"/>
            <a:t>Программа художественного воспитания, обучения и развития детей «Цветные ладошки» И.А. Лыковой</a:t>
          </a:r>
          <a:endParaRPr lang="ru-RU" sz="1000" dirty="0"/>
        </a:p>
      </dgm:t>
    </dgm:pt>
    <dgm:pt modelId="{E3BA8522-D2B9-4281-9D34-A31537A8C4DF}" type="parTrans" cxnId="{DB845959-79C8-4BC7-A329-1D58753D1CFA}">
      <dgm:prSet/>
      <dgm:spPr/>
      <dgm:t>
        <a:bodyPr/>
        <a:lstStyle/>
        <a:p>
          <a:endParaRPr lang="ru-RU"/>
        </a:p>
      </dgm:t>
    </dgm:pt>
    <dgm:pt modelId="{9E7F7744-FA74-4A56-BBCA-510C772B6177}" type="sibTrans" cxnId="{DB845959-79C8-4BC7-A329-1D58753D1CFA}">
      <dgm:prSet/>
      <dgm:spPr/>
      <dgm:t>
        <a:bodyPr/>
        <a:lstStyle/>
        <a:p>
          <a:endParaRPr lang="ru-RU"/>
        </a:p>
      </dgm:t>
    </dgm:pt>
    <dgm:pt modelId="{ED828221-5DA9-4DA4-8C96-A100C31E6914}">
      <dgm:prSet phldrT="[Текст]" custT="1"/>
      <dgm:spPr/>
      <dgm:t>
        <a:bodyPr/>
        <a:lstStyle/>
        <a:p>
          <a:r>
            <a:rPr lang="ru-RU" sz="1000" dirty="0" smtClean="0"/>
            <a:t>Образовательная программа МБДОУ д\с №6, разработанная на основе основной программы «Радуга»  </a:t>
          </a:r>
          <a:r>
            <a:rPr lang="ru-RU" sz="1000" dirty="0" err="1" smtClean="0"/>
            <a:t>Т.Н.Доронова</a:t>
          </a:r>
          <a:r>
            <a:rPr lang="ru-RU" sz="1000" dirty="0" smtClean="0"/>
            <a:t> и</a:t>
          </a:r>
        </a:p>
        <a:p>
          <a:r>
            <a:rPr lang="ru-RU" sz="1000" dirty="0" smtClean="0"/>
            <a:t> «Мир открытий» </a:t>
          </a:r>
          <a:r>
            <a:rPr lang="ru-RU" sz="1000" dirty="0" err="1" smtClean="0"/>
            <a:t>Петерсон</a:t>
          </a:r>
          <a:r>
            <a:rPr lang="ru-RU" sz="1000" dirty="0" smtClean="0"/>
            <a:t> Л.Г.</a:t>
          </a:r>
          <a:endParaRPr lang="ru-RU" sz="1000" dirty="0"/>
        </a:p>
      </dgm:t>
    </dgm:pt>
    <dgm:pt modelId="{C24B4232-40EF-4A5C-ACF5-54B0726374FC}" type="parTrans" cxnId="{730BA06D-1BEF-426B-8F57-C7019BFA316F}">
      <dgm:prSet/>
      <dgm:spPr/>
      <dgm:t>
        <a:bodyPr/>
        <a:lstStyle/>
        <a:p>
          <a:endParaRPr lang="ru-RU"/>
        </a:p>
      </dgm:t>
    </dgm:pt>
    <dgm:pt modelId="{11B74CB2-AB43-4636-8108-ED1A5A4B256E}" type="sibTrans" cxnId="{730BA06D-1BEF-426B-8F57-C7019BFA316F}">
      <dgm:prSet/>
      <dgm:spPr/>
      <dgm:t>
        <a:bodyPr/>
        <a:lstStyle/>
        <a:p>
          <a:endParaRPr lang="ru-RU"/>
        </a:p>
      </dgm:t>
    </dgm:pt>
    <dgm:pt modelId="{8CABD48A-CE3A-4D08-87A9-FC208CCB5EB5}" type="pres">
      <dgm:prSet presAssocID="{F57CDDE4-695E-4DD1-9D31-EE7188D26F6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CC9BD8-917B-49B7-8756-029764796CC6}" type="pres">
      <dgm:prSet presAssocID="{6AC1C27A-E408-47D9-A2C8-353B0402907C}" presName="centerShape" presStyleLbl="node0" presStyleIdx="0" presStyleCnt="1" custScaleX="216012" custScaleY="119840" custLinFactNeighborX="883" custLinFactNeighborY="-294"/>
      <dgm:spPr/>
      <dgm:t>
        <a:bodyPr/>
        <a:lstStyle/>
        <a:p>
          <a:endParaRPr lang="ru-RU"/>
        </a:p>
      </dgm:t>
    </dgm:pt>
    <dgm:pt modelId="{94519C97-EB69-411F-89B3-4F1A222C14AB}" type="pres">
      <dgm:prSet presAssocID="{D34CD6C1-2F0E-4386-8E70-923BBB0BC2B9}" presName="parTrans" presStyleLbl="sibTrans2D1" presStyleIdx="0" presStyleCnt="4"/>
      <dgm:spPr/>
      <dgm:t>
        <a:bodyPr/>
        <a:lstStyle/>
        <a:p>
          <a:endParaRPr lang="ru-RU"/>
        </a:p>
      </dgm:t>
    </dgm:pt>
    <dgm:pt modelId="{800CC564-0C88-47CD-AAB7-0430772E2BCF}" type="pres">
      <dgm:prSet presAssocID="{D34CD6C1-2F0E-4386-8E70-923BBB0BC2B9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5679D9D2-AAF7-462B-AD9A-3018054CFC6D}" type="pres">
      <dgm:prSet presAssocID="{E4DF4C50-B23C-4B4F-A195-43C21A270B2B}" presName="node" presStyleLbl="node1" presStyleIdx="0" presStyleCnt="4" custScaleX="139126" custScaleY="81970" custRadScaleRad="85944" custRadScaleInc="5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D786F1-A612-465F-8847-3E2461305CC3}" type="pres">
      <dgm:prSet presAssocID="{65D534E0-8122-4273-B9C4-2A9E3766736F}" presName="parTrans" presStyleLbl="sibTrans2D1" presStyleIdx="1" presStyleCnt="4"/>
      <dgm:spPr/>
      <dgm:t>
        <a:bodyPr/>
        <a:lstStyle/>
        <a:p>
          <a:endParaRPr lang="ru-RU"/>
        </a:p>
      </dgm:t>
    </dgm:pt>
    <dgm:pt modelId="{A9FD6AB2-7993-4329-A34B-3FCFA88152B4}" type="pres">
      <dgm:prSet presAssocID="{65D534E0-8122-4273-B9C4-2A9E3766736F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D1411C59-59C3-4229-ABDB-87254075819D}" type="pres">
      <dgm:prSet presAssocID="{D18ACB9A-9CB7-4258-99A4-C2B4A8DAC9AB}" presName="node" presStyleLbl="node1" presStyleIdx="1" presStyleCnt="4" custScaleX="147717" custScaleY="187363" custRadScaleRad="155130" custRadScaleInc="-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02B4E9-E7A4-4CB2-83E1-BBA9B0F48E19}" type="pres">
      <dgm:prSet presAssocID="{E3BA8522-D2B9-4281-9D34-A31537A8C4DF}" presName="parTrans" presStyleLbl="sibTrans2D1" presStyleIdx="2" presStyleCnt="4"/>
      <dgm:spPr/>
      <dgm:t>
        <a:bodyPr/>
        <a:lstStyle/>
        <a:p>
          <a:endParaRPr lang="ru-RU"/>
        </a:p>
      </dgm:t>
    </dgm:pt>
    <dgm:pt modelId="{B6A92CFC-ADEC-4857-91F0-C3970FAD80D8}" type="pres">
      <dgm:prSet presAssocID="{E3BA8522-D2B9-4281-9D34-A31537A8C4DF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FF69F4E6-3C54-4308-A1DE-7CB0E48133F8}" type="pres">
      <dgm:prSet presAssocID="{E1A6AC1B-7033-4C8D-9CF2-CF4FA5F01198}" presName="node" presStyleLbl="node1" presStyleIdx="2" presStyleCnt="4" custScaleX="130195" custScaleY="130477" custRadScaleRad="97498" custRadScaleInc="-4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C5352-999A-40EE-9758-A15C04342461}" type="pres">
      <dgm:prSet presAssocID="{C24B4232-40EF-4A5C-ACF5-54B0726374FC}" presName="parTrans" presStyleLbl="sibTrans2D1" presStyleIdx="3" presStyleCnt="4"/>
      <dgm:spPr/>
      <dgm:t>
        <a:bodyPr/>
        <a:lstStyle/>
        <a:p>
          <a:endParaRPr lang="ru-RU"/>
        </a:p>
      </dgm:t>
    </dgm:pt>
    <dgm:pt modelId="{1B017BE9-EC89-4BD3-B40A-C3DB4B02DE7F}" type="pres">
      <dgm:prSet presAssocID="{C24B4232-40EF-4A5C-ACF5-54B0726374FC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566A191A-7074-4128-9F64-48741C051FC7}" type="pres">
      <dgm:prSet presAssocID="{ED828221-5DA9-4DA4-8C96-A100C31E6914}" presName="node" presStyleLbl="node1" presStyleIdx="3" presStyleCnt="4" custScaleX="156012" custScaleY="191456" custRadScaleRad="165133" custRadScaleInc="-1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35CA0E-FAD2-4D54-A031-FC441272C61B}" type="presOf" srcId="{F57CDDE4-695E-4DD1-9D31-EE7188D26F6D}" destId="{8CABD48A-CE3A-4D08-87A9-FC208CCB5EB5}" srcOrd="0" destOrd="0" presId="urn:microsoft.com/office/officeart/2005/8/layout/radial5"/>
    <dgm:cxn modelId="{507DA5AF-A538-4539-B667-7487E16D1804}" srcId="{F57CDDE4-695E-4DD1-9D31-EE7188D26F6D}" destId="{6AC1C27A-E408-47D9-A2C8-353B0402907C}" srcOrd="0" destOrd="0" parTransId="{315DEC33-2B48-4C1C-BE8E-DAAE814A527A}" sibTransId="{B1570544-1809-4367-9906-8E4904A3E650}"/>
    <dgm:cxn modelId="{E2CE030A-4778-4BC5-9E30-F0789F3663CE}" type="presOf" srcId="{D34CD6C1-2F0E-4386-8E70-923BBB0BC2B9}" destId="{800CC564-0C88-47CD-AAB7-0430772E2BCF}" srcOrd="1" destOrd="0" presId="urn:microsoft.com/office/officeart/2005/8/layout/radial5"/>
    <dgm:cxn modelId="{59436767-CB71-4DB0-8B74-C4964439835C}" type="presOf" srcId="{D18ACB9A-9CB7-4258-99A4-C2B4A8DAC9AB}" destId="{D1411C59-59C3-4229-ABDB-87254075819D}" srcOrd="0" destOrd="0" presId="urn:microsoft.com/office/officeart/2005/8/layout/radial5"/>
    <dgm:cxn modelId="{93B7D164-EAC1-4EC5-82EC-6871129EC7FA}" type="presOf" srcId="{C24B4232-40EF-4A5C-ACF5-54B0726374FC}" destId="{1B017BE9-EC89-4BD3-B40A-C3DB4B02DE7F}" srcOrd="1" destOrd="0" presId="urn:microsoft.com/office/officeart/2005/8/layout/radial5"/>
    <dgm:cxn modelId="{F14BDC69-4FC4-4F5A-9330-04BB60C53C88}" srcId="{6AC1C27A-E408-47D9-A2C8-353B0402907C}" destId="{E4DF4C50-B23C-4B4F-A195-43C21A270B2B}" srcOrd="0" destOrd="0" parTransId="{D34CD6C1-2F0E-4386-8E70-923BBB0BC2B9}" sibTransId="{643306AE-6853-47A9-9A65-D3F592B2D7F5}"/>
    <dgm:cxn modelId="{CC0C4FD1-16AC-47ED-9F20-56BF384F8CDE}" type="presOf" srcId="{D34CD6C1-2F0E-4386-8E70-923BBB0BC2B9}" destId="{94519C97-EB69-411F-89B3-4F1A222C14AB}" srcOrd="0" destOrd="0" presId="urn:microsoft.com/office/officeart/2005/8/layout/radial5"/>
    <dgm:cxn modelId="{045EB7AA-0831-4ECB-B702-1147C35E7B65}" type="presOf" srcId="{E4DF4C50-B23C-4B4F-A195-43C21A270B2B}" destId="{5679D9D2-AAF7-462B-AD9A-3018054CFC6D}" srcOrd="0" destOrd="0" presId="urn:microsoft.com/office/officeart/2005/8/layout/radial5"/>
    <dgm:cxn modelId="{048BCFD3-7682-47B3-B596-2A8835839A71}" type="presOf" srcId="{65D534E0-8122-4273-B9C4-2A9E3766736F}" destId="{D2D786F1-A612-465F-8847-3E2461305CC3}" srcOrd="0" destOrd="0" presId="urn:microsoft.com/office/officeart/2005/8/layout/radial5"/>
    <dgm:cxn modelId="{CFC5877E-9B39-4A0B-BC16-8B2DB417F74C}" type="presOf" srcId="{C24B4232-40EF-4A5C-ACF5-54B0726374FC}" destId="{ABEC5352-999A-40EE-9758-A15C04342461}" srcOrd="0" destOrd="0" presId="urn:microsoft.com/office/officeart/2005/8/layout/radial5"/>
    <dgm:cxn modelId="{DB845959-79C8-4BC7-A329-1D58753D1CFA}" srcId="{6AC1C27A-E408-47D9-A2C8-353B0402907C}" destId="{E1A6AC1B-7033-4C8D-9CF2-CF4FA5F01198}" srcOrd="2" destOrd="0" parTransId="{E3BA8522-D2B9-4281-9D34-A31537A8C4DF}" sibTransId="{9E7F7744-FA74-4A56-BBCA-510C772B6177}"/>
    <dgm:cxn modelId="{C38C3C19-641F-46B3-ADCE-C30109757EDF}" srcId="{6AC1C27A-E408-47D9-A2C8-353B0402907C}" destId="{D18ACB9A-9CB7-4258-99A4-C2B4A8DAC9AB}" srcOrd="1" destOrd="0" parTransId="{65D534E0-8122-4273-B9C4-2A9E3766736F}" sibTransId="{547814BE-007C-4354-A314-8770182746EF}"/>
    <dgm:cxn modelId="{11F490F6-C855-4827-8A0E-5424093C2747}" type="presOf" srcId="{65D534E0-8122-4273-B9C4-2A9E3766736F}" destId="{A9FD6AB2-7993-4329-A34B-3FCFA88152B4}" srcOrd="1" destOrd="0" presId="urn:microsoft.com/office/officeart/2005/8/layout/radial5"/>
    <dgm:cxn modelId="{C2C29571-922F-4465-AC0E-5F852BF1339C}" type="presOf" srcId="{ED828221-5DA9-4DA4-8C96-A100C31E6914}" destId="{566A191A-7074-4128-9F64-48741C051FC7}" srcOrd="0" destOrd="0" presId="urn:microsoft.com/office/officeart/2005/8/layout/radial5"/>
    <dgm:cxn modelId="{730BA06D-1BEF-426B-8F57-C7019BFA316F}" srcId="{6AC1C27A-E408-47D9-A2C8-353B0402907C}" destId="{ED828221-5DA9-4DA4-8C96-A100C31E6914}" srcOrd="3" destOrd="0" parTransId="{C24B4232-40EF-4A5C-ACF5-54B0726374FC}" sibTransId="{11B74CB2-AB43-4636-8108-ED1A5A4B256E}"/>
    <dgm:cxn modelId="{F94A2C35-FC4F-42FF-B42D-2FC9FFE0F13B}" type="presOf" srcId="{E3BA8522-D2B9-4281-9D34-A31537A8C4DF}" destId="{9502B4E9-E7A4-4CB2-83E1-BBA9B0F48E19}" srcOrd="0" destOrd="0" presId="urn:microsoft.com/office/officeart/2005/8/layout/radial5"/>
    <dgm:cxn modelId="{770BCC91-9851-4694-AAE2-EBED36CAB11D}" type="presOf" srcId="{6AC1C27A-E408-47D9-A2C8-353B0402907C}" destId="{78CC9BD8-917B-49B7-8756-029764796CC6}" srcOrd="0" destOrd="0" presId="urn:microsoft.com/office/officeart/2005/8/layout/radial5"/>
    <dgm:cxn modelId="{2F041762-EAE2-4A72-B036-8F1C1BAA9E82}" type="presOf" srcId="{E3BA8522-D2B9-4281-9D34-A31537A8C4DF}" destId="{B6A92CFC-ADEC-4857-91F0-C3970FAD80D8}" srcOrd="1" destOrd="0" presId="urn:microsoft.com/office/officeart/2005/8/layout/radial5"/>
    <dgm:cxn modelId="{FF71D041-8CB3-4132-A7F1-36F7E01B674B}" type="presOf" srcId="{E1A6AC1B-7033-4C8D-9CF2-CF4FA5F01198}" destId="{FF69F4E6-3C54-4308-A1DE-7CB0E48133F8}" srcOrd="0" destOrd="0" presId="urn:microsoft.com/office/officeart/2005/8/layout/radial5"/>
    <dgm:cxn modelId="{B2D1AB00-0D7C-4FFA-B8B8-71723BC8E3B7}" type="presParOf" srcId="{8CABD48A-CE3A-4D08-87A9-FC208CCB5EB5}" destId="{78CC9BD8-917B-49B7-8756-029764796CC6}" srcOrd="0" destOrd="0" presId="urn:microsoft.com/office/officeart/2005/8/layout/radial5"/>
    <dgm:cxn modelId="{0081079C-5D33-491C-A499-ABA510F80EAB}" type="presParOf" srcId="{8CABD48A-CE3A-4D08-87A9-FC208CCB5EB5}" destId="{94519C97-EB69-411F-89B3-4F1A222C14AB}" srcOrd="1" destOrd="0" presId="urn:microsoft.com/office/officeart/2005/8/layout/radial5"/>
    <dgm:cxn modelId="{551025A3-A895-4AC8-AE64-E33C54B2CF69}" type="presParOf" srcId="{94519C97-EB69-411F-89B3-4F1A222C14AB}" destId="{800CC564-0C88-47CD-AAB7-0430772E2BCF}" srcOrd="0" destOrd="0" presId="urn:microsoft.com/office/officeart/2005/8/layout/radial5"/>
    <dgm:cxn modelId="{F9FCE63B-7577-497C-A38B-F0C940B4104D}" type="presParOf" srcId="{8CABD48A-CE3A-4D08-87A9-FC208CCB5EB5}" destId="{5679D9D2-AAF7-462B-AD9A-3018054CFC6D}" srcOrd="2" destOrd="0" presId="urn:microsoft.com/office/officeart/2005/8/layout/radial5"/>
    <dgm:cxn modelId="{B4C011B3-44B8-4BB3-BD41-EB36AA0422DE}" type="presParOf" srcId="{8CABD48A-CE3A-4D08-87A9-FC208CCB5EB5}" destId="{D2D786F1-A612-465F-8847-3E2461305CC3}" srcOrd="3" destOrd="0" presId="urn:microsoft.com/office/officeart/2005/8/layout/radial5"/>
    <dgm:cxn modelId="{CDC08B71-1FB2-43C6-B480-92915C7B49FA}" type="presParOf" srcId="{D2D786F1-A612-465F-8847-3E2461305CC3}" destId="{A9FD6AB2-7993-4329-A34B-3FCFA88152B4}" srcOrd="0" destOrd="0" presId="urn:microsoft.com/office/officeart/2005/8/layout/radial5"/>
    <dgm:cxn modelId="{73755302-0E1B-4CA9-BADF-D465778E71CB}" type="presParOf" srcId="{8CABD48A-CE3A-4D08-87A9-FC208CCB5EB5}" destId="{D1411C59-59C3-4229-ABDB-87254075819D}" srcOrd="4" destOrd="0" presId="urn:microsoft.com/office/officeart/2005/8/layout/radial5"/>
    <dgm:cxn modelId="{FFF73FFE-D0D6-4BEC-87B9-89B5830CAF29}" type="presParOf" srcId="{8CABD48A-CE3A-4D08-87A9-FC208CCB5EB5}" destId="{9502B4E9-E7A4-4CB2-83E1-BBA9B0F48E19}" srcOrd="5" destOrd="0" presId="urn:microsoft.com/office/officeart/2005/8/layout/radial5"/>
    <dgm:cxn modelId="{EB2908A3-A23A-47A3-AF3A-3EB3757203B0}" type="presParOf" srcId="{9502B4E9-E7A4-4CB2-83E1-BBA9B0F48E19}" destId="{B6A92CFC-ADEC-4857-91F0-C3970FAD80D8}" srcOrd="0" destOrd="0" presId="urn:microsoft.com/office/officeart/2005/8/layout/radial5"/>
    <dgm:cxn modelId="{335E5530-5627-4723-9353-29D2C4CECB6F}" type="presParOf" srcId="{8CABD48A-CE3A-4D08-87A9-FC208CCB5EB5}" destId="{FF69F4E6-3C54-4308-A1DE-7CB0E48133F8}" srcOrd="6" destOrd="0" presId="urn:microsoft.com/office/officeart/2005/8/layout/radial5"/>
    <dgm:cxn modelId="{2B2C74C2-F7AE-4826-85BB-4835389F3390}" type="presParOf" srcId="{8CABD48A-CE3A-4D08-87A9-FC208CCB5EB5}" destId="{ABEC5352-999A-40EE-9758-A15C04342461}" srcOrd="7" destOrd="0" presId="urn:microsoft.com/office/officeart/2005/8/layout/radial5"/>
    <dgm:cxn modelId="{51041415-B19D-463C-B4C3-39556F58B4AD}" type="presParOf" srcId="{ABEC5352-999A-40EE-9758-A15C04342461}" destId="{1B017BE9-EC89-4BD3-B40A-C3DB4B02DE7F}" srcOrd="0" destOrd="0" presId="urn:microsoft.com/office/officeart/2005/8/layout/radial5"/>
    <dgm:cxn modelId="{23286ADF-71C5-4ADD-B1EA-C8CFC2519CCD}" type="presParOf" srcId="{8CABD48A-CE3A-4D08-87A9-FC208CCB5EB5}" destId="{566A191A-7074-4128-9F64-48741C051FC7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C9BD8-917B-49B7-8756-029764796CC6}">
      <dsp:nvSpPr>
        <dsp:cNvPr id="0" name=""/>
        <dsp:cNvSpPr/>
      </dsp:nvSpPr>
      <dsp:spPr>
        <a:xfrm>
          <a:off x="2773991" y="1349967"/>
          <a:ext cx="2442713" cy="135517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3131718" y="1548428"/>
        <a:ext cx="1727259" cy="958256"/>
      </dsp:txXfrm>
    </dsp:sp>
    <dsp:sp modelId="{94519C97-EB69-411F-89B3-4F1A222C14AB}">
      <dsp:nvSpPr>
        <dsp:cNvPr id="0" name=""/>
        <dsp:cNvSpPr/>
      </dsp:nvSpPr>
      <dsp:spPr>
        <a:xfrm rot="16271175">
          <a:off x="3953424" y="1049162"/>
          <a:ext cx="116314" cy="388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970510" y="1144378"/>
        <a:ext cx="81420" cy="233320"/>
      </dsp:txXfrm>
    </dsp:sp>
    <dsp:sp modelId="{5679D9D2-AAF7-462B-AD9A-3018054CFC6D}">
      <dsp:nvSpPr>
        <dsp:cNvPr id="0" name=""/>
        <dsp:cNvSpPr/>
      </dsp:nvSpPr>
      <dsp:spPr>
        <a:xfrm>
          <a:off x="3228017" y="193120"/>
          <a:ext cx="1591219" cy="9375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Программа развития МБДОУ д\с №6 на 2017-2020 год</a:t>
          </a:r>
          <a:endParaRPr lang="ru-RU" sz="1000" kern="1200" dirty="0"/>
        </a:p>
      </dsp:txBody>
      <dsp:txXfrm>
        <a:off x="3461046" y="330415"/>
        <a:ext cx="1125161" cy="662921"/>
      </dsp:txXfrm>
    </dsp:sp>
    <dsp:sp modelId="{D2D786F1-A612-465F-8847-3E2461305CC3}">
      <dsp:nvSpPr>
        <dsp:cNvPr id="0" name=""/>
        <dsp:cNvSpPr/>
      </dsp:nvSpPr>
      <dsp:spPr>
        <a:xfrm rot="21595647">
          <a:off x="5302448" y="1831337"/>
          <a:ext cx="206573" cy="388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5302448" y="1909149"/>
        <a:ext cx="144601" cy="233320"/>
      </dsp:txXfrm>
    </dsp:sp>
    <dsp:sp modelId="{D1411C59-59C3-4229-ABDB-87254075819D}">
      <dsp:nvSpPr>
        <dsp:cNvPr id="0" name=""/>
        <dsp:cNvSpPr/>
      </dsp:nvSpPr>
      <dsp:spPr>
        <a:xfrm>
          <a:off x="5606461" y="952987"/>
          <a:ext cx="1689477" cy="21429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Внедрение национально-регионального компонента (парциальная программа «Родники Дона» </a:t>
          </a:r>
          <a:r>
            <a:rPr lang="ru-RU" sz="1000" kern="1200" dirty="0" err="1" smtClean="0"/>
            <a:t>Р.М.Чумичева</a:t>
          </a:r>
          <a:r>
            <a:rPr lang="ru-RU" sz="1000" kern="1200" dirty="0" smtClean="0"/>
            <a:t> </a:t>
          </a:r>
          <a:endParaRPr lang="ru-RU" sz="1000" kern="1200" dirty="0"/>
        </a:p>
      </dsp:txBody>
      <dsp:txXfrm>
        <a:off x="5853879" y="1266810"/>
        <a:ext cx="1194641" cy="1515272"/>
      </dsp:txXfrm>
    </dsp:sp>
    <dsp:sp modelId="{9502B4E9-E7A4-4CB2-83E1-BBA9B0F48E19}">
      <dsp:nvSpPr>
        <dsp:cNvPr id="0" name=""/>
        <dsp:cNvSpPr/>
      </dsp:nvSpPr>
      <dsp:spPr>
        <a:xfrm rot="5352796">
          <a:off x="3966866" y="2581623"/>
          <a:ext cx="77519" cy="388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978334" y="2647769"/>
        <a:ext cx="54263" cy="233320"/>
      </dsp:txXfrm>
    </dsp:sp>
    <dsp:sp modelId="{FF69F4E6-3C54-4308-A1DE-7CB0E48133F8}">
      <dsp:nvSpPr>
        <dsp:cNvPr id="0" name=""/>
        <dsp:cNvSpPr/>
      </dsp:nvSpPr>
      <dsp:spPr>
        <a:xfrm>
          <a:off x="3272368" y="2851304"/>
          <a:ext cx="1489073" cy="14922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Программа художественного воспитания, обучения и развития детей «Цветные ладошки» И.А. Лыковой</a:t>
          </a:r>
          <a:endParaRPr lang="ru-RU" sz="1000" kern="1200" dirty="0"/>
        </a:p>
      </dsp:txBody>
      <dsp:txXfrm>
        <a:off x="3490438" y="3069846"/>
        <a:ext cx="1052933" cy="1055214"/>
      </dsp:txXfrm>
    </dsp:sp>
    <dsp:sp modelId="{ABEC5352-999A-40EE-9758-A15C04342461}">
      <dsp:nvSpPr>
        <dsp:cNvPr id="0" name=""/>
        <dsp:cNvSpPr/>
      </dsp:nvSpPr>
      <dsp:spPr>
        <a:xfrm rot="10757408">
          <a:off x="2354780" y="1851613"/>
          <a:ext cx="296471" cy="388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2443718" y="1928835"/>
        <a:ext cx="207530" cy="233320"/>
      </dsp:txXfrm>
    </dsp:sp>
    <dsp:sp modelId="{566A191A-7074-4128-9F64-48741C051FC7}">
      <dsp:nvSpPr>
        <dsp:cNvPr id="0" name=""/>
        <dsp:cNvSpPr/>
      </dsp:nvSpPr>
      <dsp:spPr>
        <a:xfrm>
          <a:off x="430653" y="965803"/>
          <a:ext cx="1784349" cy="21897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Образовательная программа МБДОУ д\с №6, разработанная на основе основной программы «Радуга»  </a:t>
          </a:r>
          <a:r>
            <a:rPr lang="ru-RU" sz="1000" kern="1200" dirty="0" err="1" smtClean="0"/>
            <a:t>Т.Н.Доронова</a:t>
          </a:r>
          <a:r>
            <a:rPr lang="ru-RU" sz="1000" kern="1200" dirty="0" smtClean="0"/>
            <a:t> и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 «Мир открытий» </a:t>
          </a:r>
          <a:r>
            <a:rPr lang="ru-RU" sz="1000" kern="1200" dirty="0" err="1" smtClean="0"/>
            <a:t>Петерсон</a:t>
          </a:r>
          <a:r>
            <a:rPr lang="ru-RU" sz="1000" kern="1200" dirty="0" smtClean="0"/>
            <a:t> Л.Г.</a:t>
          </a:r>
          <a:endParaRPr lang="ru-RU" sz="1000" kern="1200" dirty="0"/>
        </a:p>
      </dsp:txBody>
      <dsp:txXfrm>
        <a:off x="691965" y="1286482"/>
        <a:ext cx="1261725" cy="1548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F3B8-0827-4011-82DA-E89FBD8D0407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D8AF-EEC5-4EDD-ABD5-EDFBD4627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F3B8-0827-4011-82DA-E89FBD8D0407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D8AF-EEC5-4EDD-ABD5-EDFBD4627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767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F3B8-0827-4011-82DA-E89FBD8D0407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D8AF-EEC5-4EDD-ABD5-EDFBD4627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89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F3B8-0827-4011-82DA-E89FBD8D0407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D8AF-EEC5-4EDD-ABD5-EDFBD4627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86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F3B8-0827-4011-82DA-E89FBD8D0407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D8AF-EEC5-4EDD-ABD5-EDFBD4627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94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F3B8-0827-4011-82DA-E89FBD8D0407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D8AF-EEC5-4EDD-ABD5-EDFBD4627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02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F3B8-0827-4011-82DA-E89FBD8D0407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D8AF-EEC5-4EDD-ABD5-EDFBD4627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581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F3B8-0827-4011-82DA-E89FBD8D0407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D8AF-EEC5-4EDD-ABD5-EDFBD4627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41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F3B8-0827-4011-82DA-E89FBD8D0407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D8AF-EEC5-4EDD-ABD5-EDFBD4627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219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F3B8-0827-4011-82DA-E89FBD8D0407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D8AF-EEC5-4EDD-ABD5-EDFBD4627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491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F3B8-0827-4011-82DA-E89FBD8D0407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D8AF-EEC5-4EDD-ABD5-EDFBD4627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30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4F3B8-0827-4011-82DA-E89FBD8D0407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3D8AF-EEC5-4EDD-ABD5-EDFBD4627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76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4382" y="1204112"/>
            <a:ext cx="7886700" cy="3537571"/>
          </a:xfrm>
        </p:spPr>
        <p:txBody>
          <a:bodyPr>
            <a:normAutofit/>
          </a:bodyPr>
          <a:lstStyle/>
          <a:p>
            <a:pPr algn="ctr"/>
            <a:r>
              <a:rPr lang="ru-RU" i="1" dirty="0">
                <a:solidFill>
                  <a:srgbClr val="FF0000"/>
                </a:solidFill>
              </a:rPr>
              <a:t>Предметно-развивающая среда МБДОУ д\с №6</a:t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>г. </a:t>
            </a:r>
            <a:r>
              <a:rPr lang="ru-RU" i="1" dirty="0" smtClean="0">
                <a:solidFill>
                  <a:srgbClr val="FF0000"/>
                </a:solidFill>
              </a:rPr>
              <a:t>Миллерово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Ростовская область</a:t>
            </a:r>
            <a:r>
              <a:rPr lang="ru-RU" i="1" dirty="0">
                <a:solidFill>
                  <a:srgbClr val="FF0000"/>
                </a:solidFill>
              </a:rPr>
              <a:t/>
            </a:r>
            <a:br>
              <a:rPr lang="ru-RU" i="1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72618" y="4817097"/>
            <a:ext cx="7242731" cy="1359866"/>
          </a:xfrm>
        </p:spPr>
        <p:txBody>
          <a:bodyPr>
            <a:normAutofit/>
          </a:bodyPr>
          <a:lstStyle/>
          <a:p>
            <a:pPr algn="r"/>
            <a:r>
              <a:rPr lang="ru-RU" sz="1800" dirty="0"/>
              <a:t>Подготовили: </a:t>
            </a:r>
            <a:r>
              <a:rPr lang="ru-RU" sz="1800" dirty="0" err="1"/>
              <a:t>Канцурова</a:t>
            </a:r>
            <a:r>
              <a:rPr lang="ru-RU" sz="1800" dirty="0"/>
              <a:t> Светлана Семеновна,</a:t>
            </a:r>
          </a:p>
          <a:p>
            <a:pPr algn="r"/>
            <a:r>
              <a:rPr lang="ru-RU" sz="1800" dirty="0" err="1"/>
              <a:t>Бородачева</a:t>
            </a:r>
            <a:r>
              <a:rPr lang="ru-RU" sz="1800" dirty="0"/>
              <a:t> Ольга Григорьевна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314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700" b="1" i="1" dirty="0"/>
              <a:t>Информационно-методическое сопровождение создания предметно-развивающей среды в разновозрастной старше-подготовительной группе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97603"/>
              </p:ext>
            </p:extLst>
          </p:nvPr>
        </p:nvGraphicFramePr>
        <p:xfrm>
          <a:off x="628650" y="1637089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8147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466" y="355699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/>
              <a:t>Уголок творчества.</a:t>
            </a:r>
            <a:br>
              <a:rPr lang="ru-RU" sz="3600" b="1" i="1" dirty="0"/>
            </a:br>
            <a:r>
              <a:rPr lang="ru-RU" sz="3600" b="1" i="1" dirty="0"/>
              <a:t>Музей Донского казачества</a:t>
            </a:r>
            <a:br>
              <a:rPr lang="ru-RU" sz="3600" b="1" i="1" dirty="0"/>
            </a:b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2" y="2433080"/>
            <a:ext cx="3346450" cy="2654205"/>
          </a:xfrm>
          <a:prstGeom prst="rect">
            <a:avLst/>
          </a:prstGeom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777" y="2433080"/>
            <a:ext cx="3346450" cy="279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98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16816"/>
            <a:ext cx="7886700" cy="1319753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Умелые пальчики.</a:t>
            </a:r>
            <a:br>
              <a:rPr lang="ru-RU" sz="3600" b="1" i="1" dirty="0" smtClean="0"/>
            </a:br>
            <a:r>
              <a:rPr lang="ru-RU" sz="3600" b="1" i="1" dirty="0" smtClean="0"/>
              <a:t> Уголок конструирования</a:t>
            </a:r>
            <a:endParaRPr lang="ru-RU" sz="3600" b="1" i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2" y="1611203"/>
            <a:ext cx="4127558" cy="3613022"/>
          </a:xfrm>
          <a:prstGeom prst="rect">
            <a:avLst/>
          </a:prstGeom>
        </p:spPr>
      </p:pic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831" y="3534806"/>
            <a:ext cx="4355970" cy="32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41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dirty="0"/>
              <a:t>Салон </a:t>
            </a:r>
            <a:r>
              <a:rPr lang="ru-RU" sz="3600" b="1" i="1" dirty="0" smtClean="0"/>
              <a:t>красоты. </a:t>
            </a:r>
            <a:br>
              <a:rPr lang="ru-RU" sz="3600" b="1" i="1" dirty="0" smtClean="0"/>
            </a:br>
            <a:r>
              <a:rPr lang="ru-RU" sz="3600" b="1" i="1" dirty="0" smtClean="0"/>
              <a:t>Дружная семейка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69" y="1995031"/>
            <a:ext cx="3883843" cy="2948637"/>
          </a:xfrm>
          <a:prstGeom prst="rect">
            <a:avLst/>
          </a:prstGeom>
        </p:spPr>
      </p:pic>
      <p:pic>
        <p:nvPicPr>
          <p:cNvPr id="6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158" y="1995031"/>
            <a:ext cx="4166647" cy="29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2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Школа «Умники и умницы»</a:t>
            </a:r>
            <a:endParaRPr lang="ru-RU" sz="3600" b="1" i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23" y="2051853"/>
            <a:ext cx="4204355" cy="3463315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122" y="2040448"/>
            <a:ext cx="4164824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24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Уголок эколога</a:t>
            </a:r>
            <a:endParaRPr lang="ru-RU" sz="3600" b="1" i="1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27" y="2263934"/>
            <a:ext cx="4634345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812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101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Предметно-развивающая среда МБДОУ д\с №6 г. Миллерово Ростовская область </vt:lpstr>
      <vt:lpstr>Информационно-методическое сопровождение создания предметно-развивающей среды в разновозрастной старше-подготовительной группе  </vt:lpstr>
      <vt:lpstr>Уголок творчества. Музей Донского казачества </vt:lpstr>
      <vt:lpstr>Умелые пальчики.  Уголок конструирования</vt:lpstr>
      <vt:lpstr>Салон красоты.  Дружная семейка </vt:lpstr>
      <vt:lpstr>Школа «Умники и умницы»</vt:lpstr>
      <vt:lpstr>Уголок эколога</vt:lpstr>
    </vt:vector>
  </TitlesOfParts>
  <Company>***MatrixNet***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 Песчанский</dc:creator>
  <cp:lastModifiedBy>User</cp:lastModifiedBy>
  <cp:revision>5</cp:revision>
  <dcterms:created xsi:type="dcterms:W3CDTF">2017-11-09T12:59:46Z</dcterms:created>
  <dcterms:modified xsi:type="dcterms:W3CDTF">2017-12-28T08:52:10Z</dcterms:modified>
</cp:coreProperties>
</file>